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4"/>
  </p:sldMasterIdLst>
  <p:notesMasterIdLst>
    <p:notesMasterId r:id="rId9"/>
  </p:notesMasterIdLst>
  <p:sldIdLst>
    <p:sldId id="295" r:id="rId5"/>
    <p:sldId id="267" r:id="rId6"/>
    <p:sldId id="266" r:id="rId7"/>
    <p:sldId id="296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Inter" panose="020B0604020202020204" charset="0"/>
      <p:regular r:id="rId14"/>
      <p:bold r:id="rId15"/>
      <p:italic r:id="rId16"/>
      <p:boldItalic r:id="rId17"/>
    </p:embeddedFont>
    <p:embeddedFont>
      <p:font typeface="Inter Medium" panose="020B0604020202020204" charset="0"/>
      <p:regular r:id="rId18"/>
      <p:italic r:id="rId19"/>
    </p:embeddedFont>
    <p:embeddedFont>
      <p:font typeface="Inter Semi Bold" panose="020B060402020202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B84ACF-796E-437E-A09B-440D0E137A2C}" v="3" dt="2023-03-16T09:14:52.817"/>
    <p1510:client id="{C2C18574-D063-4957-9E41-0CB5478AAD50}" v="1" dt="2023-03-15T14:29:28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microsoft.com/office/2016/11/relationships/changesInfo" Target="changesInfos/changesInfo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LLINI Thomaz" userId="b4f6f5c4-8ade-4def-a648-b1377a2698f3" providerId="ADAL" clId="{C2C18574-D063-4957-9E41-0CB5478AAD50}"/>
    <pc:docChg chg="modSld">
      <pc:chgData name="POLLINI Thomaz" userId="b4f6f5c4-8ade-4def-a648-b1377a2698f3" providerId="ADAL" clId="{C2C18574-D063-4957-9E41-0CB5478AAD50}" dt="2023-03-15T14:30:32.556" v="32" actId="20577"/>
      <pc:docMkLst>
        <pc:docMk/>
      </pc:docMkLst>
      <pc:sldChg chg="modSp mod">
        <pc:chgData name="POLLINI Thomaz" userId="b4f6f5c4-8ade-4def-a648-b1377a2698f3" providerId="ADAL" clId="{C2C18574-D063-4957-9E41-0CB5478AAD50}" dt="2023-03-15T14:30:32.556" v="32" actId="20577"/>
        <pc:sldMkLst>
          <pc:docMk/>
          <pc:sldMk cId="3067494262" sldId="266"/>
        </pc:sldMkLst>
        <pc:spChg chg="mod">
          <ac:chgData name="POLLINI Thomaz" userId="b4f6f5c4-8ade-4def-a648-b1377a2698f3" providerId="ADAL" clId="{C2C18574-D063-4957-9E41-0CB5478AAD50}" dt="2023-03-15T14:30:32.556" v="32" actId="20577"/>
          <ac:spMkLst>
            <pc:docMk/>
            <pc:sldMk cId="3067494262" sldId="266"/>
            <ac:spMk id="3" creationId="{C238F18D-6333-A70D-1558-A475F866AEB3}"/>
          </ac:spMkLst>
        </pc:spChg>
      </pc:sldChg>
      <pc:sldChg chg="modSp mod">
        <pc:chgData name="POLLINI Thomaz" userId="b4f6f5c4-8ade-4def-a648-b1377a2698f3" providerId="ADAL" clId="{C2C18574-D063-4957-9E41-0CB5478AAD50}" dt="2023-03-15T14:29:56.042" v="17" actId="20577"/>
        <pc:sldMkLst>
          <pc:docMk/>
          <pc:sldMk cId="3730854673" sldId="267"/>
        </pc:sldMkLst>
        <pc:spChg chg="mod">
          <ac:chgData name="POLLINI Thomaz" userId="b4f6f5c4-8ade-4def-a648-b1377a2698f3" providerId="ADAL" clId="{C2C18574-D063-4957-9E41-0CB5478AAD50}" dt="2023-03-15T14:29:56.042" v="17" actId="20577"/>
          <ac:spMkLst>
            <pc:docMk/>
            <pc:sldMk cId="3730854673" sldId="267"/>
            <ac:spMk id="3" creationId="{7F08362B-7BF9-C2F1-E72A-D48922EC365E}"/>
          </ac:spMkLst>
        </pc:spChg>
      </pc:sldChg>
    </pc:docChg>
  </pc:docChgLst>
  <pc:docChgLst>
    <pc:chgData name="POLLINI Thomaz" userId="b4f6f5c4-8ade-4def-a648-b1377a2698f3" providerId="ADAL" clId="{92B84ACF-796E-437E-A09B-440D0E137A2C}"/>
    <pc:docChg chg="modSld">
      <pc:chgData name="POLLINI Thomaz" userId="b4f6f5c4-8ade-4def-a648-b1377a2698f3" providerId="ADAL" clId="{92B84ACF-796E-437E-A09B-440D0E137A2C}" dt="2023-03-16T09:14:52.806" v="2" actId="14826"/>
      <pc:docMkLst>
        <pc:docMk/>
      </pc:docMkLst>
      <pc:sldChg chg="modSp">
        <pc:chgData name="POLLINI Thomaz" userId="b4f6f5c4-8ade-4def-a648-b1377a2698f3" providerId="ADAL" clId="{92B84ACF-796E-437E-A09B-440D0E137A2C}" dt="2023-03-16T09:14:40.460" v="1" actId="14826"/>
        <pc:sldMkLst>
          <pc:docMk/>
          <pc:sldMk cId="3067494262" sldId="266"/>
        </pc:sldMkLst>
        <pc:picChg chg="mod">
          <ac:chgData name="POLLINI Thomaz" userId="b4f6f5c4-8ade-4def-a648-b1377a2698f3" providerId="ADAL" clId="{92B84ACF-796E-437E-A09B-440D0E137A2C}" dt="2023-03-16T09:14:40.460" v="1" actId="14826"/>
          <ac:picMkLst>
            <pc:docMk/>
            <pc:sldMk cId="3067494262" sldId="266"/>
            <ac:picMk id="7" creationId="{9ABC0C74-4FC9-AFF2-3070-19C283A2F82E}"/>
          </ac:picMkLst>
        </pc:picChg>
      </pc:sldChg>
      <pc:sldChg chg="modSp">
        <pc:chgData name="POLLINI Thomaz" userId="b4f6f5c4-8ade-4def-a648-b1377a2698f3" providerId="ADAL" clId="{92B84ACF-796E-437E-A09B-440D0E137A2C}" dt="2023-03-16T09:12:47.546" v="0" actId="14826"/>
        <pc:sldMkLst>
          <pc:docMk/>
          <pc:sldMk cId="3730854673" sldId="267"/>
        </pc:sldMkLst>
        <pc:picChg chg="mod">
          <ac:chgData name="POLLINI Thomaz" userId="b4f6f5c4-8ade-4def-a648-b1377a2698f3" providerId="ADAL" clId="{92B84ACF-796E-437E-A09B-440D0E137A2C}" dt="2023-03-16T09:12:47.546" v="0" actId="14826"/>
          <ac:picMkLst>
            <pc:docMk/>
            <pc:sldMk cId="3730854673" sldId="267"/>
            <ac:picMk id="7" creationId="{86F1CC90-57A1-E963-1CBD-0B11C69F41EC}"/>
          </ac:picMkLst>
        </pc:picChg>
      </pc:sldChg>
      <pc:sldChg chg="modSp">
        <pc:chgData name="POLLINI Thomaz" userId="b4f6f5c4-8ade-4def-a648-b1377a2698f3" providerId="ADAL" clId="{92B84ACF-796E-437E-A09B-440D0E137A2C}" dt="2023-03-16T09:14:52.806" v="2" actId="14826"/>
        <pc:sldMkLst>
          <pc:docMk/>
          <pc:sldMk cId="542872424" sldId="296"/>
        </pc:sldMkLst>
        <pc:picChg chg="mod">
          <ac:chgData name="POLLINI Thomaz" userId="b4f6f5c4-8ade-4def-a648-b1377a2698f3" providerId="ADAL" clId="{92B84ACF-796E-437E-A09B-440D0E137A2C}" dt="2023-03-16T09:14:52.806" v="2" actId="14826"/>
          <ac:picMkLst>
            <pc:docMk/>
            <pc:sldMk cId="542872424" sldId="296"/>
            <ac:picMk id="9" creationId="{BC0D13D9-EC31-CA5E-88C9-C3FC90C178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E4932-B801-2B49-9967-EF5BF71F235C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F4CF9-41B8-C949-BBFE-A95124450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93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Distribution levels: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Confidential </a:t>
            </a:r>
            <a:r>
              <a:rPr lang="en-GB" b="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(Top confidentiality level)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Restricted </a:t>
            </a:r>
            <a:r>
              <a:rPr lang="en-GB" b="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(Medium confidentiality level)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Internal use </a:t>
            </a:r>
            <a:r>
              <a:rPr lang="en-GB" b="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(Lowest confidentiality level)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Public </a:t>
            </a:r>
            <a:r>
              <a:rPr lang="en-GB" b="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(Anyone can see this information)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Add relevant level to the placeholder.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F4CF9-41B8-C949-BBFE-A95124450C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55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svg"/><Relationship Id="rId7" Type="http://schemas.openxmlformats.org/officeDocument/2006/relationships/image" Target="../media/image8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sv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svg"/><Relationship Id="rId42" Type="http://schemas.openxmlformats.org/officeDocument/2006/relationships/image" Target="../media/image45.svg"/><Relationship Id="rId47" Type="http://schemas.openxmlformats.org/officeDocument/2006/relationships/image" Target="../media/image50.png"/><Relationship Id="rId50" Type="http://schemas.openxmlformats.org/officeDocument/2006/relationships/image" Target="../media/image53.svg"/><Relationship Id="rId55" Type="http://schemas.openxmlformats.org/officeDocument/2006/relationships/image" Target="../media/image5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29" Type="http://schemas.openxmlformats.org/officeDocument/2006/relationships/image" Target="../media/image32.png"/><Relationship Id="rId41" Type="http://schemas.openxmlformats.org/officeDocument/2006/relationships/image" Target="../media/image44.png"/><Relationship Id="rId54" Type="http://schemas.openxmlformats.org/officeDocument/2006/relationships/image" Target="../media/image57.svg"/><Relationship Id="rId62" Type="http://schemas.openxmlformats.org/officeDocument/2006/relationships/image" Target="../media/image6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35.svg"/><Relationship Id="rId37" Type="http://schemas.openxmlformats.org/officeDocument/2006/relationships/image" Target="../media/image40.png"/><Relationship Id="rId40" Type="http://schemas.openxmlformats.org/officeDocument/2006/relationships/image" Target="../media/image43.svg"/><Relationship Id="rId45" Type="http://schemas.openxmlformats.org/officeDocument/2006/relationships/image" Target="../media/image48.png"/><Relationship Id="rId53" Type="http://schemas.openxmlformats.org/officeDocument/2006/relationships/image" Target="../media/image56.png"/><Relationship Id="rId58" Type="http://schemas.openxmlformats.org/officeDocument/2006/relationships/image" Target="../media/image61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36" Type="http://schemas.openxmlformats.org/officeDocument/2006/relationships/image" Target="../media/image39.svg"/><Relationship Id="rId49" Type="http://schemas.openxmlformats.org/officeDocument/2006/relationships/image" Target="../media/image52.png"/><Relationship Id="rId57" Type="http://schemas.openxmlformats.org/officeDocument/2006/relationships/image" Target="../media/image60.png"/><Relationship Id="rId61" Type="http://schemas.openxmlformats.org/officeDocument/2006/relationships/image" Target="../media/image64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4" Type="http://schemas.openxmlformats.org/officeDocument/2006/relationships/image" Target="../media/image47.svg"/><Relationship Id="rId52" Type="http://schemas.openxmlformats.org/officeDocument/2006/relationships/image" Target="../media/image55.svg"/><Relationship Id="rId60" Type="http://schemas.openxmlformats.org/officeDocument/2006/relationships/image" Target="../media/image6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30.png"/><Relationship Id="rId30" Type="http://schemas.openxmlformats.org/officeDocument/2006/relationships/image" Target="../media/image33.sv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svg"/><Relationship Id="rId56" Type="http://schemas.openxmlformats.org/officeDocument/2006/relationships/image" Target="../media/image59.svg"/><Relationship Id="rId8" Type="http://schemas.openxmlformats.org/officeDocument/2006/relationships/image" Target="../media/image11.svg"/><Relationship Id="rId51" Type="http://schemas.openxmlformats.org/officeDocument/2006/relationships/image" Target="../media/image54.png"/><Relationship Id="rId3" Type="http://schemas.openxmlformats.org/officeDocument/2006/relationships/image" Target="../media/image2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svg"/><Relationship Id="rId46" Type="http://schemas.openxmlformats.org/officeDocument/2006/relationships/image" Target="../media/image49.svg"/><Relationship Id="rId59" Type="http://schemas.openxmlformats.org/officeDocument/2006/relationships/image" Target="../media/image6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6.svg"/><Relationship Id="rId7" Type="http://schemas.openxmlformats.org/officeDocument/2006/relationships/image" Target="../media/image69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8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6.svg"/><Relationship Id="rId7" Type="http://schemas.openxmlformats.org/officeDocument/2006/relationships/image" Target="../media/image2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Relationship Id="rId9" Type="http://schemas.openxmlformats.org/officeDocument/2006/relationships/image" Target="../media/image69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2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69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2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this templa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E5304-CA6C-07EA-DB9F-E52AD8B41FA8}"/>
              </a:ext>
            </a:extLst>
          </p:cNvPr>
          <p:cNvSpPr txBox="1"/>
          <p:nvPr userDrawn="1"/>
        </p:nvSpPr>
        <p:spPr>
          <a:xfrm>
            <a:off x="514445" y="2000456"/>
            <a:ext cx="6252115" cy="40216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FF0000"/>
                </a:solidFill>
              </a:rPr>
              <a:t>Editing text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Click to edit text, or overwrite text as required.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To change a paragraph style: press the ‘Increase / Decrease indent’ button in the Paragraph section of the Home ribbon. Text boxes have been assigned styles suitable for their respective purpose.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0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0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>
                <a:solidFill>
                  <a:srgbClr val="FF0000"/>
                </a:solidFill>
              </a:rPr>
              <a:t>Changing and formatting an image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To change images with grid overlays on template slides: </a:t>
            </a:r>
          </a:p>
          <a:p>
            <a:pPr marL="1728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/>
              <a:t>-  Click on the grid overlay and delete (Tip: on PC move gird first and then delete).</a:t>
            </a:r>
          </a:p>
          <a:p>
            <a:pPr marL="1728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/>
              <a:t>-  Select ‘Insert &gt; Pictures’ to insert a new picture.</a:t>
            </a:r>
          </a:p>
          <a:p>
            <a:pPr marL="1728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/>
              <a:t>-  Use the ‘Crop’ tool to resize and reposition within the image box.</a:t>
            </a:r>
          </a:p>
          <a:p>
            <a:pPr marL="1728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/>
              <a:t>-  Press ‘Home &gt; Reset’ to reset the grid overlay and fix image proportions and cropping.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To change other images, delete the example and click on the icon to add a new image.</a:t>
            </a:r>
          </a:p>
          <a:p>
            <a:pPr marL="1728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/>
              <a:t>-  Use the ‘Crop’ tool to resize and reposition within the image box.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To change background images images use ’Format Background’ and click ‘Insert…’.</a:t>
            </a:r>
            <a:br>
              <a:rPr lang="en-GB" sz="1000" dirty="0"/>
            </a:br>
            <a:endParaRPr lang="en-GB" sz="1000" dirty="0"/>
          </a:p>
          <a:p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28C3509-A1BC-35F0-3495-505DA1376EFB}"/>
              </a:ext>
            </a:extLst>
          </p:cNvPr>
          <p:cNvSpPr txBox="1">
            <a:spLocks/>
          </p:cNvSpPr>
          <p:nvPr userDrawn="1"/>
        </p:nvSpPr>
        <p:spPr>
          <a:xfrm>
            <a:off x="514445" y="419452"/>
            <a:ext cx="11169555" cy="940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None/>
              <a:defRPr sz="3500" b="1" i="0" kern="1200">
                <a:solidFill>
                  <a:schemeClr val="accent1"/>
                </a:solidFill>
                <a:latin typeface="+mj-lt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r>
              <a:rPr lang="en-GB" dirty="0"/>
              <a:t>About this template </a:t>
            </a:r>
            <a:br>
              <a:rPr lang="en-GB" dirty="0"/>
            </a:br>
            <a:r>
              <a:rPr lang="en-GB" dirty="0">
                <a:solidFill>
                  <a:schemeClr val="bg2"/>
                </a:solidFill>
              </a:rPr>
              <a:t>(please delete this slide)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C18BD-6688-4573-9D33-63BC99265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t="748" r="748"/>
          <a:stretch/>
        </p:blipFill>
        <p:spPr>
          <a:xfrm>
            <a:off x="499577" y="2907574"/>
            <a:ext cx="5553307" cy="59663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29AF60B-9913-95C9-B947-42F0363A421C}"/>
              </a:ext>
            </a:extLst>
          </p:cNvPr>
          <p:cNvSpPr/>
          <p:nvPr userDrawn="1"/>
        </p:nvSpPr>
        <p:spPr>
          <a:xfrm>
            <a:off x="4757853" y="2998727"/>
            <a:ext cx="349405" cy="34940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9F8A17D-9E99-5DDE-97D1-9E5014B08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29" t="2101" r="612" b="539"/>
          <a:stretch/>
        </p:blipFill>
        <p:spPr>
          <a:xfrm>
            <a:off x="7452806" y="3714345"/>
            <a:ext cx="1609439" cy="117050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26123D-AE5B-73D7-95CD-ACD5BCBAE702}"/>
              </a:ext>
            </a:extLst>
          </p:cNvPr>
          <p:cNvSpPr txBox="1"/>
          <p:nvPr userDrawn="1"/>
        </p:nvSpPr>
        <p:spPr>
          <a:xfrm>
            <a:off x="7452807" y="2000456"/>
            <a:ext cx="32151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FF0000"/>
                </a:solidFill>
              </a:rPr>
              <a:t>Colour Palette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The ISO colour palette is available via ‘Font Colour’, ‘Shape Fill’ and ‘Shape Outline’ buttons.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Tables, graphs and SmartArt can be recoloured using the ‘Change Colours’ button. </a:t>
            </a:r>
            <a:endParaRPr lang="en-US" dirty="0"/>
          </a:p>
        </p:txBody>
      </p: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D4407B-D0F8-C89E-E5F6-53C41B5761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52805" y="3057633"/>
            <a:ext cx="1040592" cy="58099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Picture 1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9BBA14D-B76E-E525-2E06-CB2CF75ED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-1" r="3196" b="3196"/>
          <a:stretch/>
        </p:blipFill>
        <p:spPr>
          <a:xfrm>
            <a:off x="8590996" y="3061127"/>
            <a:ext cx="466434" cy="58099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59378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BEA8D8F-D1C2-3D1D-B2F9-25EA8E3BD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11169555" cy="940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91C721-9F5B-DC3E-7B06-8AEB921565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1739535"/>
            <a:ext cx="11169650" cy="1984321"/>
          </a:xfrm>
        </p:spPr>
        <p:txBody>
          <a:bodyPr/>
          <a:lstStyle>
            <a:lvl1pPr marL="0" indent="0">
              <a:spcBef>
                <a:spcPts val="1400"/>
              </a:spcBef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</a:defRPr>
            </a:lvl1pPr>
            <a:lvl2pPr marL="0" indent="0">
              <a:spcBef>
                <a:spcPts val="1400"/>
              </a:spcBef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</a:defRPr>
            </a:lvl2pPr>
            <a:lvl3pPr marL="0" indent="0">
              <a:spcBef>
                <a:spcPts val="1400"/>
              </a:spcBef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</a:defRPr>
            </a:lvl3pPr>
            <a:lvl4pPr marL="0" indent="0">
              <a:spcBef>
                <a:spcPts val="1400"/>
              </a:spcBef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</a:defRPr>
            </a:lvl4pPr>
            <a:lvl5pPr marL="0" indent="0">
              <a:spcBef>
                <a:spcPts val="1400"/>
              </a:spcBef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</a:defRPr>
            </a:lvl5pPr>
            <a:lvl6pPr marL="0" indent="0">
              <a:spcBef>
                <a:spcPts val="1400"/>
              </a:spcBef>
              <a:buNone/>
              <a:defRPr sz="2600">
                <a:solidFill>
                  <a:schemeClr val="accent1"/>
                </a:solidFill>
              </a:defRPr>
            </a:lvl6pPr>
            <a:lvl7pPr marL="0" indent="0">
              <a:spcBef>
                <a:spcPts val="1400"/>
              </a:spcBef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</a:defRPr>
            </a:lvl7pPr>
            <a:lvl8pPr>
              <a:spcBef>
                <a:spcPts val="1400"/>
              </a:spcBef>
              <a:defRPr sz="2600">
                <a:solidFill>
                  <a:schemeClr val="accent1"/>
                </a:solidFill>
              </a:defRPr>
            </a:lvl8pPr>
            <a:lvl9pPr>
              <a:spcBef>
                <a:spcPts val="1400"/>
              </a:spcBef>
              <a:defRPr sz="2600">
                <a:solidFill>
                  <a:schemeClr val="accent1"/>
                </a:solidFill>
              </a:defRPr>
            </a:lvl9pPr>
          </a:lstStyle>
          <a:p>
            <a:pPr lvl="8"/>
            <a:r>
              <a:rPr lang="en-GB" dirty="0"/>
              <a:t>Introduction text of two to five lines.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B08A03C-9F17-633D-D842-EF0FD4267D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1175" y="3879203"/>
            <a:ext cx="4758249" cy="2436356"/>
          </a:xfrm>
        </p:spPr>
        <p:txBody>
          <a:bodyPr/>
          <a:lstStyle>
            <a:lvl1pPr marL="0" indent="0">
              <a:spcBef>
                <a:spcPts val="1400"/>
              </a:spcBef>
              <a:buFont typeface="Arial" panose="020B0604020202020204" pitchFamily="34" charset="0"/>
              <a:buNone/>
              <a:defRPr sz="20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7pPr>
            <a:lvl8pPr>
              <a:spcBef>
                <a:spcPts val="800"/>
              </a:spcBef>
              <a:defRPr sz="1600">
                <a:solidFill>
                  <a:schemeClr val="tx1"/>
                </a:solidFill>
              </a:defRPr>
            </a:lvl8pPr>
            <a:lvl9pPr>
              <a:spcBef>
                <a:spcPts val="800"/>
              </a:spcBef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E073C86-AF14-11EF-E475-15007A0F6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1595" y="3879203"/>
            <a:ext cx="4758249" cy="2436356"/>
          </a:xfrm>
        </p:spPr>
        <p:txBody>
          <a:bodyPr/>
          <a:lstStyle>
            <a:lvl1pPr marL="0" indent="0">
              <a:spcBef>
                <a:spcPts val="1400"/>
              </a:spcBef>
              <a:buFont typeface="Arial" panose="020B0604020202020204" pitchFamily="34" charset="0"/>
              <a:buNone/>
              <a:defRPr sz="20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7pPr>
            <a:lvl8pPr>
              <a:spcBef>
                <a:spcPts val="800"/>
              </a:spcBef>
              <a:defRPr sz="1600">
                <a:solidFill>
                  <a:schemeClr val="tx1"/>
                </a:solidFill>
              </a:defRPr>
            </a:lvl8pPr>
            <a:lvl9pPr>
              <a:spcBef>
                <a:spcPts val="800"/>
              </a:spcBef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</p:spTree>
    <p:extLst>
      <p:ext uri="{BB962C8B-B14F-4D97-AF65-F5344CB8AC3E}">
        <p14:creationId xmlns:p14="http://schemas.microsoft.com/office/powerpoint/2010/main" val="74375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2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02848F1-EFB0-66F4-1299-5A7D8C89D6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87999" y="0"/>
            <a:ext cx="590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t="26" r="-911" b="-884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E1F8B0C7-D20B-869F-5447-F127F0755C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02580" y="5968532"/>
            <a:ext cx="507600" cy="5076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00" b="1">
                <a:noFill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5pPr>
            <a:lvl6pPr marL="0" indent="0">
              <a:lnSpc>
                <a:spcPct val="110000"/>
              </a:lnSpc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731C064-20FE-1DE4-084F-A21B9676A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5497937" cy="9319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93850-EBA8-DDD2-47EF-D9BC681B41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445" y="1746369"/>
            <a:ext cx="5497937" cy="472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0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02848F1-EFB0-66F4-1299-5A7D8C89D6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03200" y="0"/>
            <a:ext cx="3988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t="-26" b="-26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E1F8B0C7-D20B-869F-5447-F127F0755C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02580" y="5968532"/>
            <a:ext cx="507600" cy="5076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00" b="1">
                <a:noFill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5pPr>
            <a:lvl6pPr marL="0" indent="0">
              <a:lnSpc>
                <a:spcPct val="110000"/>
              </a:lnSpc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55FE478-2685-3B28-072A-9FC821D4A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7383382" cy="9319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C43D476-ACC6-AB0F-0C21-412C3E3860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445" y="1746369"/>
            <a:ext cx="7383382" cy="472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2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02848F1-EFB0-66F4-1299-5A7D8C89D6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988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t="-26" b="-26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E1F8B0C7-D20B-869F-5447-F127F0755C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02580" y="5968532"/>
            <a:ext cx="507600" cy="5076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00" b="1">
                <a:noFill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5pPr>
            <a:lvl6pPr marL="0" indent="0">
              <a:lnSpc>
                <a:spcPct val="110000"/>
              </a:lnSpc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F92E1FD-56C1-5DD2-6F18-B136FA5D6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5793" y="419452"/>
            <a:ext cx="7383382" cy="9319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55439E9-049E-8038-AF38-6041DD786A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1553" y="1746369"/>
            <a:ext cx="6773007" cy="472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32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3 Quote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F84AAC-5F7E-A271-C74B-D5D407738A24}"/>
              </a:ext>
            </a:extLst>
          </p:cNvPr>
          <p:cNvSpPr/>
          <p:nvPr userDrawn="1"/>
        </p:nvSpPr>
        <p:spPr>
          <a:xfrm>
            <a:off x="8203200" y="0"/>
            <a:ext cx="3988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55FE478-2685-3B28-072A-9FC821D4A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7383382" cy="9319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992641-7F7F-A163-222E-892059BAFFD8}"/>
              </a:ext>
            </a:extLst>
          </p:cNvPr>
          <p:cNvSpPr/>
          <p:nvPr userDrawn="1"/>
        </p:nvSpPr>
        <p:spPr>
          <a:xfrm>
            <a:off x="8203200" y="0"/>
            <a:ext cx="3988800" cy="6858000"/>
          </a:xfrm>
          <a:prstGeom prst="rect">
            <a:avLst/>
          </a:prstGeom>
          <a:blipFill dpi="0" rotWithShape="1">
            <a:blip r:embed="rId2">
              <a:alphaModFix amt="1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17EF8A9-1325-FD61-BC03-89FE93E5F3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E62B23E-BEBC-CB05-625C-308BE55B0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3797" y="1766088"/>
            <a:ext cx="3092183" cy="4069024"/>
          </a:xfr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1800" b="0" i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0" indent="0">
              <a:spcBef>
                <a:spcPts val="18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18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18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160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1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>
              <a:spcBef>
                <a:spcPts val="1600"/>
              </a:spcBef>
              <a:defRPr sz="1800">
                <a:solidFill>
                  <a:schemeClr val="bg1"/>
                </a:solidFill>
                <a:latin typeface="+mj-lt"/>
              </a:defRPr>
            </a:lvl8pPr>
            <a:lvl9pPr>
              <a:spcBef>
                <a:spcPts val="1600"/>
              </a:spcBef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“Short quote or highlight text”</a:t>
            </a:r>
          </a:p>
          <a:p>
            <a:pPr lvl="8"/>
            <a:r>
              <a:rPr lang="en-GB" dirty="0"/>
              <a:t>Source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606AD59-2EF2-F244-6AE5-E0191F0DFB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445" y="1746369"/>
            <a:ext cx="7383382" cy="472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5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3 Quote Mid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F84AAC-5F7E-A271-C74B-D5D407738A24}"/>
              </a:ext>
            </a:extLst>
          </p:cNvPr>
          <p:cNvSpPr/>
          <p:nvPr userDrawn="1"/>
        </p:nvSpPr>
        <p:spPr>
          <a:xfrm>
            <a:off x="8203200" y="0"/>
            <a:ext cx="398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55FE478-2685-3B28-072A-9FC821D4A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7383382" cy="9319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992641-7F7F-A163-222E-892059BAFFD8}"/>
              </a:ext>
            </a:extLst>
          </p:cNvPr>
          <p:cNvSpPr/>
          <p:nvPr userDrawn="1"/>
        </p:nvSpPr>
        <p:spPr>
          <a:xfrm>
            <a:off x="8203200" y="0"/>
            <a:ext cx="3988800" cy="6858000"/>
          </a:xfrm>
          <a:prstGeom prst="rect">
            <a:avLst/>
          </a:prstGeom>
          <a:blipFill dpi="0" rotWithShape="1">
            <a:blip r:embed="rId2">
              <a:alphaModFix amt="1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17EF8A9-1325-FD61-BC03-89FE93E5F3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E62B23E-BEBC-CB05-625C-308BE55B0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3797" y="1766088"/>
            <a:ext cx="3092183" cy="4069024"/>
          </a:xfr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1800" b="0" i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0" indent="0">
              <a:spcBef>
                <a:spcPts val="18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18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18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160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1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>
              <a:spcBef>
                <a:spcPts val="1600"/>
              </a:spcBef>
              <a:defRPr sz="1800">
                <a:solidFill>
                  <a:schemeClr val="bg1"/>
                </a:solidFill>
                <a:latin typeface="+mj-lt"/>
              </a:defRPr>
            </a:lvl8pPr>
            <a:lvl9pPr>
              <a:spcBef>
                <a:spcPts val="1600"/>
              </a:spcBef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“Short quote or highlight text”</a:t>
            </a:r>
          </a:p>
          <a:p>
            <a:pPr lvl="8"/>
            <a:r>
              <a:rPr lang="en-GB" dirty="0"/>
              <a:t>Source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8C2C88-6B16-9FA0-F2F5-8B3D858E7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445" y="1746369"/>
            <a:ext cx="7383382" cy="472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97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p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F3FC7C1-0161-506E-367E-34DC101C9D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820" y="1908156"/>
            <a:ext cx="3556800" cy="4446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lIns="190800" tIns="190800" rIns="190800" bIns="190800"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bg1"/>
                </a:solidFill>
              </a:defRPr>
            </a:lvl2pPr>
            <a:lvl3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l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809E660-3E98-83F2-6025-8D50FDF09B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7600" y="1472423"/>
            <a:ext cx="3556800" cy="4446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 lIns="190800" tIns="190800" rIns="190800" bIns="190800"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bg1"/>
                </a:solidFill>
              </a:defRPr>
            </a:lvl2pPr>
            <a:lvl3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l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81D75-CC29-A22D-226B-4F9C2FA5A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53380" y="1036691"/>
            <a:ext cx="3556800" cy="4446000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 lIns="190800" tIns="190800" rIns="190800" bIns="190800"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bg1"/>
                </a:solidFill>
              </a:defRPr>
            </a:lvl2pPr>
            <a:lvl3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l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A753AA0-9347-30CE-A2FE-FF31790C9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7359955" cy="9319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94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Fac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2B0E366D-77BC-E0D9-1AC5-404693D9451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03200" y="0"/>
            <a:ext cx="3988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t="-26" b="-26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92D68CE5-5D26-1197-55CD-EFC3B642DB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02580" y="5968532"/>
            <a:ext cx="507600" cy="5076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00" b="1">
                <a:noFill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5pPr>
            <a:lvl6pPr marL="0" indent="0">
              <a:lnSpc>
                <a:spcPct val="110000"/>
              </a:lnSpc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81B15D1-8A31-051A-124F-07BBC9A5FB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3156" y="3231397"/>
            <a:ext cx="6823997" cy="3244735"/>
          </a:xfrm>
        </p:spPr>
        <p:txBody>
          <a:bodyPr anchor="t" anchorCtr="0"/>
          <a:lstStyle>
            <a:lvl1pPr marL="0" indent="0" algn="l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b="1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3pPr>
            <a:lvl4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4pPr>
            <a:lvl5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5pPr>
            <a:lvl6pPr marL="0" indent="0" algn="l">
              <a:spcBef>
                <a:spcPts val="1200"/>
              </a:spcBef>
              <a:buNone/>
              <a:defRPr sz="2200">
                <a:solidFill>
                  <a:schemeClr val="bg1"/>
                </a:solidFill>
              </a:defRPr>
            </a:lvl6pPr>
            <a:lvl7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7pPr>
            <a:lvl8pPr algn="l">
              <a:spcBef>
                <a:spcPts val="1200"/>
              </a:spcBef>
              <a:defRPr sz="2200">
                <a:solidFill>
                  <a:schemeClr val="bg1"/>
                </a:solidFill>
              </a:defRPr>
            </a:lvl8pPr>
            <a:lvl9pPr algn="l">
              <a:spcBef>
                <a:spcPts val="1200"/>
              </a:spcBef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Number or Statistic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437E30-F803-FA19-F6EB-FB4343CE5C4C}"/>
              </a:ext>
            </a:extLst>
          </p:cNvPr>
          <p:cNvCxnSpPr/>
          <p:nvPr userDrawn="1"/>
        </p:nvCxnSpPr>
        <p:spPr>
          <a:xfrm>
            <a:off x="514445" y="1992530"/>
            <a:ext cx="0" cy="4129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D170F-35D4-53CC-362B-A9A4F4C19FB1}"/>
              </a:ext>
            </a:extLst>
          </p:cNvPr>
          <p:cNvCxnSpPr>
            <a:cxnSpLocks/>
          </p:cNvCxnSpPr>
          <p:nvPr userDrawn="1"/>
        </p:nvCxnSpPr>
        <p:spPr>
          <a:xfrm>
            <a:off x="514445" y="1480088"/>
            <a:ext cx="0" cy="49960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7387A8-AA29-041C-4A39-183E0DF886B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63156" y="1480088"/>
            <a:ext cx="1396800" cy="1396800"/>
          </a:xfrm>
          <a:noFill/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black or white icon or logo</a:t>
            </a:r>
          </a:p>
        </p:txBody>
      </p:sp>
    </p:spTree>
    <p:extLst>
      <p:ext uri="{BB962C8B-B14F-4D97-AF65-F5344CB8AC3E}">
        <p14:creationId xmlns:p14="http://schemas.microsoft.com/office/powerpoint/2010/main" val="1005443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Fact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2B0E366D-77BC-E0D9-1AC5-404693D9451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988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t="-26" b="-26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92D68CE5-5D26-1197-55CD-EFC3B642DB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02580" y="5968532"/>
            <a:ext cx="507600" cy="5076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00" b="1">
                <a:noFill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5pPr>
            <a:lvl6pPr marL="0" indent="0">
              <a:lnSpc>
                <a:spcPct val="110000"/>
              </a:lnSpc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81B15D1-8A31-051A-124F-07BBC9A5FB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8987" y="3231398"/>
            <a:ext cx="6366804" cy="3244734"/>
          </a:xfrm>
        </p:spPr>
        <p:txBody>
          <a:bodyPr anchor="t" anchorCtr="0"/>
          <a:lstStyle>
            <a:lvl1pPr marL="0" indent="0" algn="l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b="1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3pPr>
            <a:lvl4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4pPr>
            <a:lvl5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5pPr>
            <a:lvl6pPr marL="0" indent="0" algn="l">
              <a:spcBef>
                <a:spcPts val="1200"/>
              </a:spcBef>
              <a:buNone/>
              <a:defRPr sz="2200">
                <a:solidFill>
                  <a:schemeClr val="bg1"/>
                </a:solidFill>
              </a:defRPr>
            </a:lvl6pPr>
            <a:lvl7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7pPr>
            <a:lvl8pPr algn="l">
              <a:spcBef>
                <a:spcPts val="1200"/>
              </a:spcBef>
              <a:defRPr sz="2200">
                <a:solidFill>
                  <a:schemeClr val="bg1"/>
                </a:solidFill>
              </a:defRPr>
            </a:lvl8pPr>
            <a:lvl9pPr algn="l">
              <a:spcBef>
                <a:spcPts val="1200"/>
              </a:spcBef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Number or Statistic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6D170F-35D4-53CC-362B-A9A4F4C19FB1}"/>
              </a:ext>
            </a:extLst>
          </p:cNvPr>
          <p:cNvCxnSpPr>
            <a:cxnSpLocks/>
          </p:cNvCxnSpPr>
          <p:nvPr userDrawn="1"/>
        </p:nvCxnSpPr>
        <p:spPr>
          <a:xfrm>
            <a:off x="4350275" y="1480088"/>
            <a:ext cx="0" cy="49960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7387A8-AA29-041C-4A39-183E0DF886B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698986" y="1480088"/>
            <a:ext cx="1396800" cy="1396800"/>
          </a:xfrm>
          <a:noFill/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black or white icon or logo</a:t>
            </a:r>
          </a:p>
        </p:txBody>
      </p:sp>
    </p:spTree>
    <p:extLst>
      <p:ext uri="{BB962C8B-B14F-4D97-AF65-F5344CB8AC3E}">
        <p14:creationId xmlns:p14="http://schemas.microsoft.com/office/powerpoint/2010/main" val="2314818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BEA8D8F-D1C2-3D1D-B2F9-25EA8E3BD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11169555" cy="940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06FBFE6-C432-A179-A96B-A670427BDD2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163874" y="1962401"/>
            <a:ext cx="1396800" cy="1396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icon or logo</a:t>
            </a:r>
            <a:endParaRPr lang="en-AU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F3FC7C1-0161-506E-367E-34DC101C9D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952" y="3561773"/>
            <a:ext cx="2399236" cy="2188100"/>
          </a:xfrm>
        </p:spPr>
        <p:txBody>
          <a:bodyPr/>
          <a:lstStyle>
            <a:lvl1pPr marL="0" indent="0" algn="ctr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ctr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0D95FBC2-E037-FB01-6FDE-6C8E509F0E5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934279" y="1962401"/>
            <a:ext cx="1396800" cy="1396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icon or logo</a:t>
            </a:r>
            <a:endParaRPr lang="en-AU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DAA523D-19D2-0C1A-6096-E933C67C54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3061" y="3561773"/>
            <a:ext cx="2399236" cy="2188100"/>
          </a:xfrm>
        </p:spPr>
        <p:txBody>
          <a:bodyPr/>
          <a:lstStyle>
            <a:lvl1pPr marL="0" indent="0" algn="ctr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ctr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9DC36EC1-9AC2-6CA4-3492-0A82CA254FB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615843" y="1962401"/>
            <a:ext cx="1396800" cy="1396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icon or logo</a:t>
            </a:r>
            <a:endParaRPr lang="en-AU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A72FDDDF-3C7F-9E6D-4739-3BD69AAC63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170" y="3561773"/>
            <a:ext cx="2399236" cy="2188100"/>
          </a:xfrm>
        </p:spPr>
        <p:txBody>
          <a:bodyPr/>
          <a:lstStyle>
            <a:lvl1pPr marL="0" indent="0" algn="ctr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ctr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5D1495D-270F-9066-6999-DC7519AF043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392497" y="1962401"/>
            <a:ext cx="1396800" cy="1396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icon or logo</a:t>
            </a:r>
            <a:endParaRPr lang="en-AU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EEB740EE-B1DF-C33F-2AD7-F725DFB4D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1279" y="3561773"/>
            <a:ext cx="2399236" cy="2188100"/>
          </a:xfrm>
        </p:spPr>
        <p:txBody>
          <a:bodyPr/>
          <a:lstStyle>
            <a:lvl1pPr marL="0" indent="0" algn="ctr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ctr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</p:spTree>
    <p:extLst>
      <p:ext uri="{BB962C8B-B14F-4D97-AF65-F5344CB8AC3E}">
        <p14:creationId xmlns:p14="http://schemas.microsoft.com/office/powerpoint/2010/main" val="187012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Branded Ic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28C3509-A1BC-35F0-3495-505DA1376EFB}"/>
              </a:ext>
            </a:extLst>
          </p:cNvPr>
          <p:cNvSpPr txBox="1">
            <a:spLocks/>
          </p:cNvSpPr>
          <p:nvPr userDrawn="1"/>
        </p:nvSpPr>
        <p:spPr>
          <a:xfrm>
            <a:off x="514445" y="419452"/>
            <a:ext cx="11169555" cy="940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None/>
              <a:defRPr sz="3500" b="1" i="0" kern="1200">
                <a:solidFill>
                  <a:schemeClr val="accent1"/>
                </a:solidFill>
                <a:latin typeface="+mj-lt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r>
              <a:rPr lang="en-GB" dirty="0"/>
              <a:t>ISO Branded Icons</a:t>
            </a:r>
            <a:br>
              <a:rPr lang="en-GB" dirty="0"/>
            </a:br>
            <a:r>
              <a:rPr lang="en-GB" dirty="0">
                <a:solidFill>
                  <a:schemeClr val="bg2"/>
                </a:solidFill>
              </a:rPr>
              <a:t>(please delete this slide)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18" name="Picture 117" descr="A picture containing text&#10;&#10;Description automatically generated">
            <a:extLst>
              <a:ext uri="{FF2B5EF4-FFF2-40B4-BE49-F238E27FC236}">
                <a16:creationId xmlns:a16="http://schemas.microsoft.com/office/drawing/2014/main" id="{4D1EDB9E-5D3E-7E6C-4E27-8EE769C25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2986" r="2986"/>
          <a:stretch/>
        </p:blipFill>
        <p:spPr>
          <a:xfrm>
            <a:off x="9319082" y="4899429"/>
            <a:ext cx="1181348" cy="31502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80CBDC6-7892-4A27-0FB8-079A9CA68D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0230" y="3188005"/>
            <a:ext cx="914400" cy="9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5054B4-A889-333C-3F48-E6EDC78A79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2836" y="5336955"/>
            <a:ext cx="914400" cy="9144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A1CEEE6-D5CC-2C40-7DA0-D3FB34FAB4C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8939" y="5336955"/>
            <a:ext cx="914400" cy="9144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FCF1526F-EADE-641D-C73C-99151A0184C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85442" y="5336955"/>
            <a:ext cx="914400" cy="9144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17A5AFA6-D623-5A0B-C86B-FA08E79974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5" y="5336955"/>
            <a:ext cx="914400" cy="9144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3413C39E-2AFA-1040-0FE1-3AEBF46DDA3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47625" y="4262480"/>
            <a:ext cx="914400" cy="9144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E611FC2-AA85-452B-3C0D-D77939F4FF9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53927" y="4262480"/>
            <a:ext cx="914400" cy="9144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BE134BB-CAFE-FEF9-DE75-8384EE1904A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53927" y="3188005"/>
            <a:ext cx="914400" cy="9144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6815A887-C772-7B14-E183-9DB9E5D19BD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60230" y="4262480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DD02AC9-3E14-942B-603C-814A06BC636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72836" y="4262480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1E4A0B2-B5E2-132A-5650-104B49DB884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579139" y="4262480"/>
            <a:ext cx="914400" cy="9144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D7ABAFAC-3D55-1F1B-CE23-AABCD1F8CD6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047624" y="3188005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2EFA0495-6062-404B-3217-6D575E50498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766533" y="4262480"/>
            <a:ext cx="914400" cy="9144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022009E2-F694-82FF-18D9-53B33B45378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91745" y="4262480"/>
            <a:ext cx="914400" cy="9144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32C932C6-F22D-B67D-B5CD-E9258B6C5D3E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485442" y="4262480"/>
            <a:ext cx="914400" cy="9144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0E17991C-E893-B9B4-47E0-56F02F053A1E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766533" y="3188005"/>
            <a:ext cx="914400" cy="9144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A7CF354A-55A3-029C-4D57-A4289DC01D9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672836" y="3188005"/>
            <a:ext cx="914400" cy="9144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F8D6BC0-FA40-A127-533A-00EAF360FED9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2579139" y="3188005"/>
            <a:ext cx="914400" cy="9144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710E352-D465-9E00-E70A-E0BF88070CAF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485442" y="3188005"/>
            <a:ext cx="914400" cy="9144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6AF38EA1-D61D-15AE-6E1D-397DACD74CDB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91745" y="3188005"/>
            <a:ext cx="914400" cy="9144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7BF61A75-9C36-CE3C-87C7-9E4B62C18689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4766533" y="5336955"/>
            <a:ext cx="914400" cy="9144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CBCA596F-73C4-453F-A75D-A1603C5196A8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047625" y="2113530"/>
            <a:ext cx="914400" cy="9144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CDDB04F2-2F11-29BB-8FA0-5C6FEAA81AC0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6953927" y="2113530"/>
            <a:ext cx="914400" cy="9144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C23ECC2B-0C78-57B0-BCD6-BBCF1C9BF065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5860230" y="2113530"/>
            <a:ext cx="914400" cy="9144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653CF704-4894-6993-AEEC-67A96F682A02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4766533" y="2113530"/>
            <a:ext cx="914400" cy="9144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1406CA70-4482-854E-986D-60BD828F8B8A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3672836" y="2113530"/>
            <a:ext cx="914400" cy="9144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ABAC0831-09BD-1DB8-820F-92EE3459882A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2579139" y="2113530"/>
            <a:ext cx="914400" cy="91440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BC4E6571-7987-9A5B-38B8-470BCD914228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485442" y="2113530"/>
            <a:ext cx="914400" cy="9144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47DE6376-9A61-6C76-6E40-1458B2A77F43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391745" y="2113530"/>
            <a:ext cx="914400" cy="914400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A86C469-AFD3-3D71-A0E6-31E06B832149}"/>
              </a:ext>
            </a:extLst>
          </p:cNvPr>
          <p:cNvSpPr txBox="1"/>
          <p:nvPr userDrawn="1"/>
        </p:nvSpPr>
        <p:spPr>
          <a:xfrm>
            <a:off x="9319082" y="2005416"/>
            <a:ext cx="249109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FF0000"/>
                </a:solidFill>
              </a:rPr>
              <a:t>Branded icons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/>
              <a:t>The icons shown here can be used to add visual interest and meaning to slide content. Copy and past them from this slide and size accordingly.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/>
              <a:t>If the icons are locked you can access them via the ‘Slide Master’.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/>
              <a:t>When needed additional icons can be accessed via the Microsoft icon library.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Select ‘Insert &gt; Icons’. </a:t>
            </a:r>
            <a:endParaRPr lang="en-GB" sz="10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>
                <a:solidFill>
                  <a:srgbClr val="FF0000"/>
                </a:solidFill>
              </a:rPr>
              <a:t>Changing the outline colour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Select icon/s and under Graphics Format’ click the Graphics Outline button. Select colour.</a:t>
            </a:r>
          </a:p>
        </p:txBody>
      </p:sp>
    </p:spTree>
    <p:extLst>
      <p:ext uri="{BB962C8B-B14F-4D97-AF65-F5344CB8AC3E}">
        <p14:creationId xmlns:p14="http://schemas.microsoft.com/office/powerpoint/2010/main" val="1252923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3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93965D-12F1-BD6F-F302-3125415C2C27}"/>
              </a:ext>
            </a:extLst>
          </p:cNvPr>
          <p:cNvSpPr/>
          <p:nvPr userDrawn="1"/>
        </p:nvSpPr>
        <p:spPr>
          <a:xfrm>
            <a:off x="0" y="0"/>
            <a:ext cx="12192000" cy="3634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BEA8D8F-D1C2-3D1D-B2F9-25EA8E3BD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11169555" cy="940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06FBFE6-C432-A179-A96B-A670427BDD2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60605" y="1879651"/>
            <a:ext cx="1396800" cy="1396800"/>
          </a:xfrm>
          <a:noFill/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black or white icon or logo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F3FC7C1-0161-506E-367E-34DC101C9D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815" y="3894981"/>
            <a:ext cx="3116381" cy="1932379"/>
          </a:xfrm>
        </p:spPr>
        <p:txBody>
          <a:bodyPr/>
          <a:lstStyle>
            <a:lvl1pPr marL="0" indent="0" algn="ctr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ctr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1030766-149C-F5FA-6387-DB56D6D7177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263962" y="1879651"/>
            <a:ext cx="1396800" cy="1396800"/>
          </a:xfrm>
          <a:noFill/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black or white icon or logo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D079116-0659-EC9A-2218-79D0745B6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3913" y="3894981"/>
            <a:ext cx="3116381" cy="1932379"/>
          </a:xfrm>
        </p:spPr>
        <p:txBody>
          <a:bodyPr/>
          <a:lstStyle>
            <a:lvl1pPr marL="0" indent="0" algn="ctr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ctr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FAF8065-7E24-AE99-8E56-0EBF13BEF72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06802" y="1879651"/>
            <a:ext cx="1396800" cy="1396800"/>
          </a:xfrm>
          <a:noFill/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black or white icon or logo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B97DFC1-18EE-A1D3-F7FB-F0DCED3370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7011" y="3894981"/>
            <a:ext cx="3116381" cy="1932379"/>
          </a:xfrm>
        </p:spPr>
        <p:txBody>
          <a:bodyPr/>
          <a:lstStyle>
            <a:lvl1pPr marL="0" indent="0" algn="ctr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ctr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ctr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</p:spTree>
    <p:extLst>
      <p:ext uri="{BB962C8B-B14F-4D97-AF65-F5344CB8AC3E}">
        <p14:creationId xmlns:p14="http://schemas.microsoft.com/office/powerpoint/2010/main" val="2882312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4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BEA8D8F-D1C2-3D1D-B2F9-25EA8E3BD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11169555" cy="940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06FBFE6-C432-A179-A96B-A670427BDD2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5012" y="1962401"/>
            <a:ext cx="1396800" cy="1396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icon or logo</a:t>
            </a:r>
            <a:endParaRPr lang="en-AU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F3FC7C1-0161-506E-367E-34DC101C9D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5384" y="1962401"/>
            <a:ext cx="3349799" cy="1718446"/>
          </a:xfrm>
        </p:spPr>
        <p:txBody>
          <a:bodyPr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l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2D5E63B-93C0-CD80-04D2-9168B997CFA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46686" y="1962401"/>
            <a:ext cx="1396800" cy="1396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icon or logo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EF5E15E-9F13-B07F-81CD-AFC7997053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7058" y="1962401"/>
            <a:ext cx="3349799" cy="1718446"/>
          </a:xfrm>
        </p:spPr>
        <p:txBody>
          <a:bodyPr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l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DDD312A6-B51F-08D3-7ECC-D8AC2A529F7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85012" y="4093418"/>
            <a:ext cx="1396800" cy="1396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icon or logo</a:t>
            </a:r>
            <a:endParaRPr lang="en-AU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309BCA9-5661-8D7F-218B-F9E3FCFEA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35384" y="4093418"/>
            <a:ext cx="3349799" cy="1718446"/>
          </a:xfrm>
        </p:spPr>
        <p:txBody>
          <a:bodyPr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l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BC1A40-9D4B-2A78-651C-96E11E24483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46686" y="4093418"/>
            <a:ext cx="1396800" cy="1396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icon or logo</a:t>
            </a:r>
            <a:endParaRPr lang="en-AU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4897AD8-4EC7-C952-B74B-7762E72BFC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7058" y="4093418"/>
            <a:ext cx="3349799" cy="1718446"/>
          </a:xfrm>
        </p:spPr>
        <p:txBody>
          <a:bodyPr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2pPr>
            <a:lvl3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3pPr>
            <a:lvl4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4pPr>
            <a:lvl5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5pPr>
            <a:lvl6pPr marL="0" indent="0" algn="l"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6pPr>
            <a:lvl7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300">
                <a:solidFill>
                  <a:schemeClr val="tx1"/>
                </a:solidFill>
              </a:defRPr>
            </a:lvl7pPr>
            <a:lvl8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8pPr>
            <a:lvl9pPr algn="l">
              <a:spcBef>
                <a:spcPts val="800"/>
              </a:spcBef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Section heading </a:t>
            </a:r>
          </a:p>
          <a:p>
            <a:pPr lvl="1"/>
            <a:r>
              <a:rPr lang="en-GB" dirty="0"/>
              <a:t>Section body</a:t>
            </a:r>
          </a:p>
        </p:txBody>
      </p:sp>
    </p:spTree>
    <p:extLst>
      <p:ext uri="{BB962C8B-B14F-4D97-AF65-F5344CB8AC3E}">
        <p14:creationId xmlns:p14="http://schemas.microsoft.com/office/powerpoint/2010/main" val="2057745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3345C-C845-91AE-3867-2FD66064E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1992530"/>
            <a:ext cx="6382301" cy="1324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A3B7EE8-3D4A-DC6B-0376-E14E4A66C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773B07-0906-172E-CB83-32FD62C26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445" y="3673099"/>
            <a:ext cx="6382301" cy="1007390"/>
          </a:xfrm>
        </p:spPr>
        <p:txBody>
          <a:bodyPr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7pPr>
            <a:lvl8pPr algn="l">
              <a:spcBef>
                <a:spcPts val="1200"/>
              </a:spcBef>
              <a:defRPr sz="1800">
                <a:solidFill>
                  <a:schemeClr val="bg1"/>
                </a:solidFill>
              </a:defRPr>
            </a:lvl8pPr>
            <a:lvl9pPr algn="l">
              <a:spcBef>
                <a:spcPts val="1200"/>
              </a:spcBef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Short one to three line overview</a:t>
            </a:r>
          </a:p>
        </p:txBody>
      </p:sp>
    </p:spTree>
    <p:extLst>
      <p:ext uri="{BB962C8B-B14F-4D97-AF65-F5344CB8AC3E}">
        <p14:creationId xmlns:p14="http://schemas.microsoft.com/office/powerpoint/2010/main" val="714503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3345C-C845-91AE-3867-2FD66064E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1992530"/>
            <a:ext cx="6382301" cy="1324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A3B7EE8-3D4A-DC6B-0376-E14E4A66C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C08A600-DFDA-19A0-D1B0-217B666603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445" y="3673099"/>
            <a:ext cx="6382301" cy="1007390"/>
          </a:xfrm>
        </p:spPr>
        <p:txBody>
          <a:bodyPr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7pPr>
            <a:lvl8pPr algn="l">
              <a:spcBef>
                <a:spcPts val="1200"/>
              </a:spcBef>
              <a:defRPr sz="1800">
                <a:solidFill>
                  <a:schemeClr val="bg1"/>
                </a:solidFill>
              </a:defRPr>
            </a:lvl8pPr>
            <a:lvl9pPr algn="l">
              <a:spcBef>
                <a:spcPts val="1200"/>
              </a:spcBef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Short one to three line overview</a:t>
            </a:r>
          </a:p>
        </p:txBody>
      </p:sp>
    </p:spTree>
    <p:extLst>
      <p:ext uri="{BB962C8B-B14F-4D97-AF65-F5344CB8AC3E}">
        <p14:creationId xmlns:p14="http://schemas.microsoft.com/office/powerpoint/2010/main" val="3777635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3345C-C845-91AE-3867-2FD66064E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1992530"/>
            <a:ext cx="6382301" cy="1324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A3B7EE8-3D4A-DC6B-0376-E14E4A66C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FBB4359-8D22-FCA5-7737-175C2145D0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445" y="3673099"/>
            <a:ext cx="6382301" cy="1007390"/>
          </a:xfrm>
        </p:spPr>
        <p:txBody>
          <a:bodyPr/>
          <a:lstStyle>
            <a:lvl1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7pPr>
            <a:lvl8pPr algn="l">
              <a:spcBef>
                <a:spcPts val="1200"/>
              </a:spcBef>
              <a:defRPr sz="1800">
                <a:solidFill>
                  <a:schemeClr val="bg1"/>
                </a:solidFill>
              </a:defRPr>
            </a:lvl8pPr>
            <a:lvl9pPr algn="l">
              <a:spcBef>
                <a:spcPts val="1200"/>
              </a:spcBef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Short one to three line overview</a:t>
            </a:r>
          </a:p>
        </p:txBody>
      </p:sp>
    </p:spTree>
    <p:extLst>
      <p:ext uri="{BB962C8B-B14F-4D97-AF65-F5344CB8AC3E}">
        <p14:creationId xmlns:p14="http://schemas.microsoft.com/office/powerpoint/2010/main" val="2436485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0E31260-E80A-EB04-1D12-A46FDAC19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773B07-0906-172E-CB83-32FD62C26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8290" y="5261675"/>
            <a:ext cx="3192651" cy="1249597"/>
          </a:xfrm>
        </p:spPr>
        <p:txBody>
          <a:bodyPr anchor="b" anchorCtr="0"/>
          <a:lstStyle>
            <a:lvl1pPr marL="0" indent="0" algn="l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  <a:defRPr sz="1100" b="0" i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2pPr>
            <a:lvl3pPr marL="0" indent="0" algn="l">
              <a:lnSpc>
                <a:spcPts val="1600"/>
              </a:lnSpc>
              <a:spcBef>
                <a:spcPts val="800"/>
              </a:spcBef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3pPr>
            <a:lvl4pPr marL="0" indent="0" algn="l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4pPr>
            <a:lvl5pPr marL="0" indent="0" algn="l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5pPr>
            <a:lvl6pPr marL="0" indent="0" algn="l">
              <a:lnSpc>
                <a:spcPts val="16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6pPr>
            <a:lvl7pPr marL="0" indent="0" algn="l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7pPr>
            <a:lvl8pPr algn="l">
              <a:lnSpc>
                <a:spcPts val="1600"/>
              </a:lnSpc>
              <a:spcBef>
                <a:spcPts val="0"/>
              </a:spcBef>
              <a:defRPr sz="1100">
                <a:solidFill>
                  <a:schemeClr val="bg1"/>
                </a:solidFill>
              </a:defRPr>
            </a:lvl8pPr>
            <a:lvl9pPr algn="l">
              <a:lnSpc>
                <a:spcPts val="1600"/>
              </a:lnSpc>
              <a:spcBef>
                <a:spcPts val="0"/>
              </a:spcBef>
              <a:defRPr sz="1100" b="0" i="0">
                <a:solidFill>
                  <a:schemeClr val="bg1"/>
                </a:solidFill>
                <a:latin typeface="+mn-lt"/>
                <a:ea typeface="Inter Medium" panose="02000503000000020004" pitchFamily="2" charset="0"/>
                <a:cs typeface="Inter Medium" panose="02000503000000020004" pitchFamily="2" charset="0"/>
              </a:defRPr>
            </a:lvl9pPr>
          </a:lstStyle>
          <a:p>
            <a:pPr lvl="1"/>
            <a:r>
              <a:rPr lang="en-GB" dirty="0"/>
              <a:t>Presenters contact details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382326E-CC42-A9A9-FD38-285618CAEC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207" y="380103"/>
            <a:ext cx="1015200" cy="10152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008AE89-540C-31F5-74CF-0626CDE98D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0512" y="6342621"/>
            <a:ext cx="582121" cy="176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DDDD588-3EE5-81FD-B560-CCF1CA9DB83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78289" y="2980383"/>
            <a:ext cx="4591329" cy="149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96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DABF36A-6D09-B363-4195-735544863D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54E0DA6-283F-31E7-6043-A3AAA74962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8289" y="2980383"/>
            <a:ext cx="4589755" cy="14904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773B07-0906-172E-CB83-32FD62C26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8290" y="5261675"/>
            <a:ext cx="3192651" cy="1249597"/>
          </a:xfrm>
        </p:spPr>
        <p:txBody>
          <a:bodyPr anchor="b" anchorCtr="0"/>
          <a:lstStyle>
            <a:lvl1pPr marL="0" indent="0" algn="l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  <a:defRPr sz="1100" b="0" i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0" indent="0" algn="l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2pPr>
            <a:lvl3pPr marL="0" indent="0" algn="l">
              <a:lnSpc>
                <a:spcPts val="1600"/>
              </a:lnSpc>
              <a:spcBef>
                <a:spcPts val="80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0" indent="0" algn="l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0" indent="0" algn="l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  <a:lvl6pPr marL="0" indent="0" algn="l">
              <a:lnSpc>
                <a:spcPts val="16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6pPr>
            <a:lvl7pPr marL="0" indent="0" algn="l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7pPr>
            <a:lvl8pPr algn="l">
              <a:lnSpc>
                <a:spcPts val="1600"/>
              </a:lnSpc>
              <a:spcBef>
                <a:spcPts val="0"/>
              </a:spcBef>
              <a:defRPr sz="1100">
                <a:solidFill>
                  <a:schemeClr val="tx1"/>
                </a:solidFill>
              </a:defRPr>
            </a:lvl8pPr>
            <a:lvl9pPr algn="l">
              <a:lnSpc>
                <a:spcPts val="16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+mn-lt"/>
                <a:ea typeface="Inter Medium" panose="02000503000000020004" pitchFamily="2" charset="0"/>
                <a:cs typeface="Inter Medium" panose="02000503000000020004" pitchFamily="2" charset="0"/>
              </a:defRPr>
            </a:lvl9pPr>
          </a:lstStyle>
          <a:p>
            <a:pPr lvl="0"/>
            <a:r>
              <a:rPr lang="en-GB" dirty="0"/>
              <a:t>Presenters contact details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382326E-CC42-A9A9-FD38-285618CAE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207" y="380103"/>
            <a:ext cx="1015200" cy="10152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9404FB1-60FD-4BAE-F1C0-390BC646A0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0512" y="6342621"/>
            <a:ext cx="582121" cy="1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44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50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5DE9A95-A3FA-CFA8-E560-6EC36BB4C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834999-3770-F280-5ADC-147FB6616B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0512" y="6342621"/>
            <a:ext cx="582121" cy="176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AF96CAF-E96A-20CE-B9A8-49A92DE009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207" y="380103"/>
            <a:ext cx="1015200" cy="10152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7DF3AB6-874E-409D-1313-CFD05E6B9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08" y="2946346"/>
            <a:ext cx="5292544" cy="277227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3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18FE7BC-A898-8CE7-AB33-8673FBD35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207" y="6311287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GB" dirty="0"/>
              <a:t>Insert distribution level (see notes)</a:t>
            </a:r>
            <a:endParaRPr lang="en-US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C8EB7A3-9AEC-267F-7E53-8B1AD44CA5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207" y="6068526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GB" dirty="0"/>
              <a:t>Insert date or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00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5DE9A95-A3FA-CFA8-E560-6EC36BB4C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0758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AF96CAF-E96A-20CE-B9A8-49A92DE00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207" y="380103"/>
            <a:ext cx="1015200" cy="10152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7DF3AB6-874E-409D-1313-CFD05E6B9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08" y="2946346"/>
            <a:ext cx="5292544" cy="277227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3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F9B2DF7-922C-CC51-B432-FC20C7F9C1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0512" y="6342621"/>
            <a:ext cx="582121" cy="176400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4F72C98-6A3E-C03D-8D57-DFC506EA26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207" y="6311287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Insert distribution level (see notes)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17000DF-C21D-F894-3135-BEB066BDDC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207" y="6068526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Insert date or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58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440AD50-6A92-A5E1-42DB-732700932C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AF96CAF-E96A-20CE-B9A8-49A92DE009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207" y="380103"/>
            <a:ext cx="1015200" cy="10152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7DF3AB6-874E-409D-1313-CFD05E6B9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08" y="2946346"/>
            <a:ext cx="5292544" cy="277227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3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195E07-4467-DB9E-DB46-D90609E8A0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0513" y="6342621"/>
            <a:ext cx="582120" cy="176400"/>
          </a:xfrm>
          <a:prstGeom prst="rect">
            <a:avLst/>
          </a:prstGeom>
        </p:spPr>
      </p:pic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CABFD58C-9C22-4529-300A-74E22977B7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207" y="6311287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GB" dirty="0"/>
              <a:t>Insert distribution level (see notes)</a:t>
            </a:r>
            <a:endParaRPr lang="en-US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DCBA8E9F-8D3D-69FE-3CD9-F3EC3A28DE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207" y="6068526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GB" dirty="0"/>
              <a:t>Insert date or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32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440AD50-6A92-A5E1-42DB-732700932C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AF96CAF-E96A-20CE-B9A8-49A92DE009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207" y="380103"/>
            <a:ext cx="1015200" cy="10152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7DF3AB6-874E-409D-1313-CFD05E6B9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08" y="2946346"/>
            <a:ext cx="5292544" cy="277227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3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1678DF-1829-28EF-B6BA-87F8C173FF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0513" y="6342621"/>
            <a:ext cx="582120" cy="176400"/>
          </a:xfrm>
          <a:prstGeom prst="rect">
            <a:avLst/>
          </a:prstGeom>
        </p:spPr>
      </p:pic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AC036543-7DF5-6FCF-38F8-A94FFB359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207" y="6311287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GB" dirty="0"/>
              <a:t>Insert distribution level (see notes)</a:t>
            </a:r>
            <a:endParaRPr lang="en-US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ACC5D13-F774-9D3D-EED1-44F9BD00C8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207" y="6068526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GB" dirty="0"/>
              <a:t>Insert date or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26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Half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DAA0399C-344F-750A-D814-E7D0AA1E74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87999" y="0"/>
            <a:ext cx="590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t="26" r="-911" b="-884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AF96CAF-E96A-20CE-B9A8-49A92DE009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07" y="380103"/>
            <a:ext cx="1015200" cy="10152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7DF3AB6-874E-409D-1313-CFD05E6B9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08" y="2946346"/>
            <a:ext cx="5292544" cy="277227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sz="3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1F694D95-D03D-7556-143E-0BD2765C77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7999" y="0"/>
            <a:ext cx="5904000" cy="68580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00" b="1">
                <a:noFill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None/>
              <a:defRPr sz="100" b="0" i="0">
                <a:noFill/>
                <a:latin typeface="+mn-lt"/>
              </a:defRPr>
            </a:lvl5pPr>
            <a:lvl6pPr marL="0" indent="0">
              <a:lnSpc>
                <a:spcPct val="110000"/>
              </a:lnSpc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>
                <a:noFill/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A411ABC-427F-63BB-0920-C41ADB727F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0513" y="6342621"/>
            <a:ext cx="582120" cy="176400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F3FB62D-D80E-793E-21E8-37A9936D36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207" y="6311287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GB" dirty="0"/>
              <a:t>Insert distribution level (see notes)</a:t>
            </a:r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268208B-EC24-0F34-FDAF-8C3D9C3C36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207" y="6068526"/>
            <a:ext cx="5292544" cy="2160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1400"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140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GB" dirty="0"/>
              <a:t>Insert date or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2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BEA8D8F-D1C2-3D1D-B2F9-25EA8E3BD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11169555" cy="940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5DE20C1-0EC3-D51F-0A58-29C0ADC9D1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445" y="1746369"/>
            <a:ext cx="10531475" cy="472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BEA8D8F-D1C2-3D1D-B2F9-25EA8E3BD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445" y="419452"/>
            <a:ext cx="11169555" cy="940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B383E3-14E6-CCD6-F17C-F2C61579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2580" y="5968532"/>
            <a:ext cx="507600" cy="5076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6267D-C2FB-AB07-C1BC-7F4498A51E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445" y="1749425"/>
            <a:ext cx="4979988" cy="472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6C9D0E0-3F2C-C15D-A350-69A4D01797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1005" y="1749425"/>
            <a:ext cx="4979988" cy="472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81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ECF2628-1249-146A-D0F7-11024CB4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5" y="419452"/>
            <a:ext cx="11169555" cy="82640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AD63E8-B234-80A2-F4C4-DEB835A52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445" y="1749486"/>
            <a:ext cx="10515600" cy="46082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7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667" r:id="rId3"/>
    <p:sldLayoutId id="2147483686" r:id="rId4"/>
    <p:sldLayoutId id="2147483687" r:id="rId5"/>
    <p:sldLayoutId id="2147483688" r:id="rId6"/>
    <p:sldLayoutId id="2147483689" r:id="rId7"/>
    <p:sldLayoutId id="2147483679" r:id="rId8"/>
    <p:sldLayoutId id="2147483704" r:id="rId9"/>
    <p:sldLayoutId id="2147483690" r:id="rId10"/>
    <p:sldLayoutId id="2147483681" r:id="rId11"/>
    <p:sldLayoutId id="2147483682" r:id="rId12"/>
    <p:sldLayoutId id="2147483684" r:id="rId13"/>
    <p:sldLayoutId id="2147483691" r:id="rId14"/>
    <p:sldLayoutId id="2147483692" r:id="rId15"/>
    <p:sldLayoutId id="2147483696" r:id="rId16"/>
    <p:sldLayoutId id="2147483702" r:id="rId17"/>
    <p:sldLayoutId id="2147483703" r:id="rId18"/>
    <p:sldLayoutId id="2147483693" r:id="rId19"/>
    <p:sldLayoutId id="2147483695" r:id="rId20"/>
    <p:sldLayoutId id="2147483694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9" r:id="rId27"/>
  </p:sldLayoutIdLst>
  <p:txStyles>
    <p:titleStyle>
      <a:lvl1pPr algn="l" defTabSz="914400" rtl="0" eaLnBrk="1" latinLnBrk="0" hangingPunct="1">
        <a:lnSpc>
          <a:spcPct val="100000"/>
        </a:lnSpc>
        <a:spcBef>
          <a:spcPts val="1200"/>
        </a:spcBef>
        <a:buNone/>
        <a:defRPr sz="3500" b="1" i="0" kern="1200">
          <a:solidFill>
            <a:schemeClr val="accent1"/>
          </a:solidFill>
          <a:latin typeface="+mj-lt"/>
          <a:ea typeface="Inter Semi Bold" panose="02000503000000020004" pitchFamily="2" charset="0"/>
          <a:cs typeface="Inter Semi Bold" panose="02000503000000020004" pitchFamily="2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1pPr>
      <a:lvl2pPr marL="306000" marR="0" indent="-306000" algn="l" defTabSz="914400" rtl="0" eaLnBrk="1" fontAlgn="auto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2pPr>
      <a:lvl3pPr marL="306000" marR="0" indent="-306000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3pPr>
      <a:lvl4pPr marL="468000" marR="0" indent="-234000" algn="l" defTabSz="91440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4pPr>
      <a:lvl5pPr marL="720000" marR="0" indent="-2340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5pPr>
      <a:lvl6pPr marL="720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o.org/files/live/sites/isoorg/files/store/en/PUB100011.pdf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child, little, child, toddler&#10;&#10;Description automatically generated">
            <a:extLst>
              <a:ext uri="{FF2B5EF4-FFF2-40B4-BE49-F238E27FC236}">
                <a16:creationId xmlns:a16="http://schemas.microsoft.com/office/drawing/2014/main" id="{428BC099-A73F-2D17-7138-465A8CF23C8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21273" r="2127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90D3FD-727B-196A-3A5C-7F7F28F0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08" y="2946346"/>
            <a:ext cx="5716792" cy="3349679"/>
          </a:xfrm>
        </p:spPr>
        <p:txBody>
          <a:bodyPr/>
          <a:lstStyle/>
          <a:p>
            <a:r>
              <a:rPr lang="en-GB" sz="4800" dirty="0"/>
              <a:t>ISO Code of Ethics and Conduct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680BA-274D-B8C8-74B4-A4526F7D0A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42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6F1CC90-57A1-E963-1CBD-0B11C69F41E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212" b="212"/>
          <a:stretch/>
        </p:blipFill>
        <p:spPr>
          <a:xfrm>
            <a:off x="0" y="0"/>
            <a:ext cx="39888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D585FD-29ED-7AF2-76CE-97D518E374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F9981-17E3-B5AF-A332-2E94646B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What and why?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362B-7BF9-C2F1-E72A-D48922EC36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b="0" u="none" strike="noStrike" baseline="0" dirty="0">
                <a:solidFill>
                  <a:srgbClr val="000000"/>
                </a:solidFill>
              </a:rPr>
              <a:t>The new </a:t>
            </a:r>
            <a:r>
              <a:rPr lang="en-US" sz="2000" b="1" i="1" u="none" strike="noStrike" baseline="0" dirty="0">
                <a:solidFill>
                  <a:srgbClr val="000000"/>
                </a:solidFill>
                <a:hlinkClick r:id="rId3"/>
              </a:rPr>
              <a:t>ISO Code of Ethics and Conduct </a:t>
            </a:r>
            <a:r>
              <a:rPr lang="en-US" sz="2000" b="1" i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provides a single consolidated document applicable to the whole ISO community and replaces the ISO Code of Conduct for the technical work.</a:t>
            </a:r>
          </a:p>
          <a:p>
            <a:br>
              <a:rPr lang="en-US" sz="2000" dirty="0"/>
            </a:br>
            <a:r>
              <a:rPr lang="en-US" sz="2000" dirty="0"/>
              <a:t>It was developed in consultation with the TMB and following best practices as set out in ISO 37000:2021 Governance of organizations — Guidance.</a:t>
            </a:r>
          </a:p>
          <a:p>
            <a:endParaRPr lang="en-US" sz="2000" dirty="0"/>
          </a:p>
          <a:p>
            <a:r>
              <a:rPr lang="en-US" sz="2000" dirty="0"/>
              <a:t>While the code doesn't cover every possible situation, the </a:t>
            </a:r>
            <a:r>
              <a:rPr lang="en-US" sz="2000" b="1" dirty="0"/>
              <a:t>goal</a:t>
            </a:r>
            <a:r>
              <a:rPr lang="en-US" sz="2000" dirty="0"/>
              <a:t> is to provide a framework and foundation for expected conduct.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5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ABC0C74-4FC9-AFF2-3070-19C283A2F82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27" r="27"/>
          <a:stretch/>
        </p:blipFill>
        <p:spPr>
          <a:xfrm>
            <a:off x="8203200" y="0"/>
            <a:ext cx="39888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B24D1-E263-5D71-6CDA-63399E687F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34F63-D4A0-4B64-2AD5-646EABCE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Target audience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8F18D-6333-A70D-1558-A475F866AE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700" dirty="0"/>
              <a:t>This Code sets out principles for the conduct of persons acting for or on behalf of ISO: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individuals representing ISO members.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ISO governance groups and their members.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the ISO standards development community, including liaison organizations.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the Central Secretariat (ISO/CS).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306749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C0D13D9-EC31-CA5E-88C9-C3FC90C1784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27" r="27"/>
          <a:stretch/>
        </p:blipFill>
        <p:spPr>
          <a:xfrm>
            <a:off x="0" y="0"/>
            <a:ext cx="39888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D585FD-29ED-7AF2-76CE-97D518E374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F9981-17E3-B5AF-A332-2E94646B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General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362B-7BF9-C2F1-E72A-D48922EC36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1600" dirty="0"/>
              <a:t>Comply with legal and statutory obligations.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Perform and act in good faith, consistent with the purpose, policies and principles of the organization.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Behave ethically.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Promote and enable all voices to be heard.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Engage constructively in ISO activities.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Declare actual and potential conflicts of interest and manage them appropriately.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Protect confidential information.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Protect ISO assets.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Avoid and prevent any form of bribery or corruption.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Escalate and resolve disputes and uphold agreed resolution.</a:t>
            </a:r>
          </a:p>
        </p:txBody>
      </p:sp>
    </p:spTree>
    <p:extLst>
      <p:ext uri="{BB962C8B-B14F-4D97-AF65-F5344CB8AC3E}">
        <p14:creationId xmlns:p14="http://schemas.microsoft.com/office/powerpoint/2010/main" val="542872424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ISO FA 02">
      <a:dk1>
        <a:srgbClr val="000000"/>
      </a:dk1>
      <a:lt1>
        <a:srgbClr val="FFFFFF"/>
      </a:lt1>
      <a:dk2>
        <a:srgbClr val="4F051F"/>
      </a:dk2>
      <a:lt2>
        <a:srgbClr val="9C2B41"/>
      </a:lt2>
      <a:accent1>
        <a:srgbClr val="E3000F"/>
      </a:accent1>
      <a:accent2>
        <a:srgbClr val="4F051F"/>
      </a:accent2>
      <a:accent3>
        <a:srgbClr val="9C2B41"/>
      </a:accent3>
      <a:accent4>
        <a:srgbClr val="19285F"/>
      </a:accent4>
      <a:accent5>
        <a:srgbClr val="006BB7"/>
      </a:accent5>
      <a:accent6>
        <a:srgbClr val="408D6B"/>
      </a:accent6>
      <a:hlink>
        <a:srgbClr val="E3000F"/>
      </a:hlink>
      <a:folHlink>
        <a:srgbClr val="E3000F"/>
      </a:folHlink>
    </a:clrScheme>
    <a:fontScheme name="ISO">
      <a:majorFont>
        <a:latin typeface="Inter Semi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0892E3CB-F4E5-CE4F-A63E-EAD19DEA2B03}" vid="{09A58E23-C040-0F4D-B1C2-F7F6A0355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8C15DBB2899F4E82E9EF2FB1A50C29" ma:contentTypeVersion="17" ma:contentTypeDescription="Create a new document." ma:contentTypeScope="" ma:versionID="ab9aa970edd3251eb9b3e76781cc5fdd">
  <xsd:schema xmlns:xsd="http://www.w3.org/2001/XMLSchema" xmlns:xs="http://www.w3.org/2001/XMLSchema" xmlns:p="http://schemas.microsoft.com/office/2006/metadata/properties" xmlns:ns2="3071db65-dbf0-419d-866b-354259c64ec3" xmlns:ns3="b87a7503-6f13-4f4c-ba3a-0e67f2f963f0" targetNamespace="http://schemas.microsoft.com/office/2006/metadata/properties" ma:root="true" ma:fieldsID="c2192fa759b930bd7a29691bfbc65285" ns2:_="" ns3:_="">
    <xsd:import namespace="3071db65-dbf0-419d-866b-354259c64ec3"/>
    <xsd:import namespace="b87a7503-6f13-4f4c-ba3a-0e67f2f963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71db65-dbf0-419d-866b-354259c64e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815e8e4-5617-4a68-af7e-8f6fc520aa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7a7503-6f13-4f4c-ba3a-0e67f2f963f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81311fc-9b4c-4d70-82e0-ca4c44d72a94}" ma:internalName="TaxCatchAll" ma:showField="CatchAllData" ma:web="b87a7503-6f13-4f4c-ba3a-0e67f2f963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71db65-dbf0-419d-866b-354259c64ec3">
      <Terms xmlns="http://schemas.microsoft.com/office/infopath/2007/PartnerControls"/>
    </lcf76f155ced4ddcb4097134ff3c332f>
    <_Flow_SignoffStatus xmlns="3071db65-dbf0-419d-866b-354259c64ec3" xsi:nil="true"/>
    <TaxCatchAll xmlns="b87a7503-6f13-4f4c-ba3a-0e67f2f963f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81A9A7-6FE1-4567-A5C1-C77F97A8D7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71db65-dbf0-419d-866b-354259c64ec3"/>
    <ds:schemaRef ds:uri="b87a7503-6f13-4f4c-ba3a-0e67f2f963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3AFA1A-76D6-45D2-9722-56C9331DC103}">
  <ds:schemaRefs>
    <ds:schemaRef ds:uri="http://schemas.microsoft.com/office/2006/metadata/properties"/>
    <ds:schemaRef ds:uri="http://schemas.microsoft.com/office/infopath/2007/PartnerControls"/>
    <ds:schemaRef ds:uri="3071db65-dbf0-419d-866b-354259c64ec3"/>
    <ds:schemaRef ds:uri="b87a7503-6f13-4f4c-ba3a-0e67f2f963f0"/>
  </ds:schemaRefs>
</ds:datastoreItem>
</file>

<file path=customXml/itemProps3.xml><?xml version="1.0" encoding="utf-8"?>
<ds:datastoreItem xmlns:ds="http://schemas.openxmlformats.org/officeDocument/2006/customXml" ds:itemID="{5DA0DE1C-3ADB-44E4-BA93-BD7A159120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ISO</Template>
  <TotalTime>59</TotalTime>
  <Words>261</Words>
  <Application>Microsoft Office PowerPoint</Application>
  <PresentationFormat>Widescreen</PresentationFormat>
  <Paragraphs>31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Inter</vt:lpstr>
      <vt:lpstr>Inter Medium</vt:lpstr>
      <vt:lpstr>Calibri</vt:lpstr>
      <vt:lpstr>Arial</vt:lpstr>
      <vt:lpstr>Inter Semi Bold</vt:lpstr>
      <vt:lpstr>Content Slides</vt:lpstr>
      <vt:lpstr>ISO Code of Ethics and Conduct</vt:lpstr>
      <vt:lpstr>What and why?</vt:lpstr>
      <vt:lpstr>Target audience</vt:lpstr>
      <vt:lpstr>General principles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 Code of Ethics and Conduct</dc:title>
  <dc:creator>POLLINI Thomaz</dc:creator>
  <cp:lastModifiedBy>POLLINI Thomaz</cp:lastModifiedBy>
  <cp:revision>1</cp:revision>
  <dcterms:created xsi:type="dcterms:W3CDTF">2023-03-15T13:04:35Z</dcterms:created>
  <dcterms:modified xsi:type="dcterms:W3CDTF">2023-03-16T09:15:03Z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0x01010000735E0EC61368499816E4DC36E1C302</vt:lpwstr>
  </property>
  <property fmtid="{D5CDD505-2E9C-101B-9397-08002B2CF9AE}" pid="3" name="MediaServiceImageTags">
    <vt:lpwstr/>
  </property>
  <property fmtid="{D5CDD505-2E9C-101B-9397-08002B2CF9AE}" pid="4" name="Order">
    <vt:r8>988200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ComplianceAssetId">
    <vt:lpwstr/>
  </property>
  <property fmtid="{D5CDD505-2E9C-101B-9397-08002B2CF9AE}" pid="10" name="TemplateUrl">
    <vt:lpwstr/>
  </property>
</Properties>
</file>